
<file path=[Content_Types].xml><?xml version="1.0" encoding="utf-8"?>
<Types xmlns="http://schemas.openxmlformats.org/package/2006/content-types">
  <Default Extension="jfif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5" r:id="rId6"/>
    <p:sldId id="26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6052" autoAdjust="0"/>
  </p:normalViewPr>
  <p:slideViewPr>
    <p:cSldViewPr snapToGrid="0">
      <p:cViewPr varScale="1">
        <p:scale>
          <a:sx n="37" d="100"/>
          <a:sy n="37" d="100"/>
        </p:scale>
        <p:origin x="100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jfif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DD2C0F-8AF9-4154-B823-848E5B13CCD7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8D0EC5-9DE6-479A-83D5-11BB054988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44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-This semester was obviously hard and unique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-I feel like I used the time wisely, and spent several hour and days programming after recovering from back surgery. 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-I spent many hours on my little cocktail application that I designed. 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-I designed the GUI with WinForms using Visual Studio in C#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-There are definitely logical flaws, but there are a lot of cool features I’m proud to have accomplished. 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-I’m glad it’s almost over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 decided to create an application that had the possibility of expansion for POS integration or inventory management. I was inspired by work because after a long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day, nothing beats a tasty cocktail. This application would be useful if someone is interested in having an online drink data base which gives you the ability to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filter by the glass or ingredients, and also shows a list of popular drinks. This could also be a great tool for a new bartender to reference when learning new drinks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or making drinks they are unfamiliar with the process to make it and ingredients involved. The application is called Cocktail Central, and I had fun learning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Winforms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creating logos, and connecting the functionality with code, and accessing the data by making http request and parsing json files.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8D0EC5-9DE6-479A-83D5-11BB0549882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756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-I was really caught up in the planning and deciding process because I was too focused on trying to meet objectives, rather than find something that is interesting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build off that. Since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Covid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has been a thing, I have picked up a little bar tending skills, and going out with coworkers for happy hour reminds me of work.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-My application would be ideal for a new bartender or perhaps someone at home looking to make something new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-Application gives the user several different filter options such as live text, Sorting in alphabetical order, and intersection of list data to narrow filter results.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8D0EC5-9DE6-479A-83D5-11BB0549882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067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code in the bottom left corner I used 2 arrays that had an run-time complexity O(N</a:t>
            </a:r>
            <a:r>
              <a:rPr lang="en-US" baseline="30000" dirty="0"/>
              <a:t>2</a:t>
            </a:r>
            <a:r>
              <a:rPr lang="en-US" baseline="0" dirty="0"/>
              <a:t>). The purpose of this code is to intersect the two data sets which I used in the search drop down functions, and it was great to see it come together.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8D0EC5-9DE6-479A-83D5-11BB0549882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192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passion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8D0EC5-9DE6-479A-83D5-11BB0549882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056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-I was really caught up in the planning and deciding process because I was too focused on trying to meet objectives, rather than find something that is interesting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build off that. Since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Covid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has been a thing, I have picked up a little bar tending skills, and going out with coworkers for happy hour reminds me of work.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-My application would be ideal for a new bartender or perhaps someone at home looking to make something new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-Application gives the user several different filter options such as live text, Sorting in alphabetical order, and intersection of list data to narrow filter results.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8D0EC5-9DE6-479A-83D5-11BB0549882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8315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-I was really caught up in the planning and deciding process because I was too focused on trying to meet objectives, rather than find something that is interesting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build off that. Since </a:t>
            </a:r>
            <a:r>
              <a:rPr lang="en-US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Covid</a:t>
            </a:r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has been a thing, I have picked up a little bar tending skills, and going out with coworkers for happy hour reminds me of work.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-My application would be ideal for a new bartender or perhaps someone at home looking to make something new</a:t>
            </a: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-Application gives the user several different filter options such as live text, Sorting in alphabetical order, and intersection of list data to narrow filter results.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8D0EC5-9DE6-479A-83D5-11BB0549882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06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F7430-5E67-405D-8D86-052AC9A522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A4FF03-78AF-45CC-9DCD-AEE4601CB2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4B04C-5A62-4140-9A7B-82365E481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F480B-A939-4ACD-9F61-25757B6BC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DE0B8-A4F2-4261-9DF7-6AAC9CA2C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183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CCB42-8221-4932-BC4B-368E2E03F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CBD4AF-CC33-4F18-BC83-0D460BA1E8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D7610-6DAC-4179-8870-C609846A3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FC77E-39BC-40D3-B70E-D79EFFCF5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A940D-384B-426D-8A1B-C93599DAD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9005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0F225A-ABA6-4591-A399-64AD19700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56547E-7444-45FA-9ECB-5C4701636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402658-8C8B-4882-A189-5FE4C9C9F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DF475D-F124-4FC6-8749-2F85AE7C8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B2081-EBFE-49B9-8378-C79279490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750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AF40A-B34A-4636-8690-29A6EA5F9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7D501-A07D-4B07-B15F-157FFD6E4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0A272-C62C-4691-B6DE-E50B46FD2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ACA5B-C4F9-49A0-864F-43038B1C2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BBEC7F-7222-43A7-88ED-F035BE16D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056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99480-ED7A-4DDB-B818-E35CBA750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D304BF-9EFB-4F83-A506-E6E65CE49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BE3DD-48B9-411C-A94B-7F27652A8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253AE-80F1-4FE7-B16C-BAF31F700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6C9B5-5045-4BB6-9BF6-737748B8E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235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4F85A-32CB-4A6D-A776-D2D502BB5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6A6D9-67EA-4166-8FCA-F305DFC04E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EF1B79-0D6B-40A6-AA4C-AA252AB93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1B5509-200F-449D-A49B-82C97F0F4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86A607-0E70-42B6-B91D-E02548AD5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5FFAD-3214-4577-853E-862A5A723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754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438B8-DD1F-430C-95E3-DD0F8785E5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D13F75-FFDE-4740-8B68-95DC663BD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5161DB-D8AE-4F42-B9DA-BB628CC670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530482-5278-4115-84EB-18E74FE95B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04D2BF-3F44-43FA-9E9F-17E4ABD058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B4C911-FBE2-4FD2-A52E-EF6128CFD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9A6863-9DA6-4EC1-90AE-6EE550E9A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2ACD0E-E95F-4A0B-B8F4-43D92873B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391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5301F-6878-4F74-8289-E8F47D346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3C39790-774D-4D46-9B60-0982FF221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7CC8-683F-4DE8-B775-6A1720876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CA82EA-CC19-4747-B8B5-8B3947AF0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010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F06AE6-C629-41DE-9DD6-293E01DE6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77B537-6925-4F59-8CF9-2604F426D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3BDD51-C0E4-40B0-932E-374B03807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194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D42C6-49E9-462B-A8C0-C148B5420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CBE41-DE9F-4811-A224-CEB2EE1449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C45E27-3DC0-4899-A95F-F329F4D6EF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5BFF9E-8A77-4C23-AC28-C8DE9F47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526F2-2898-4DF6-8634-AF3A6189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A0566-0CED-4F22-BB39-7A6E9EDB0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5053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058C-35CD-49EC-A27F-C0BA9E9A4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42C63B-B408-481B-B014-1206015718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5369C9-7EBA-4D2E-8B8C-49365C706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C46156-5F52-434D-A445-4AD541A5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9F182D-A304-4092-995B-C6770ED29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967452-E124-44CD-AAB0-753184582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532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726612-3F75-48BD-A9B9-C05D6F7E1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0EA53-0264-456A-845B-76E9AF28A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67CF36-1AC3-44A1-BC5F-0A41317E41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72C97-20F4-4C81-9859-95A3E31E8BE1}" type="datetimeFigureOut">
              <a:rPr lang="en-US" smtClean="0"/>
              <a:t>5/7/2020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3394E-5CF6-48A0-8D47-4D8C258F1C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A2D76-40D4-481C-A164-812D2AD553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CD4D6-2C9A-4354-AC6C-6F2CC4FD8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896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f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hecocktaildb.com/api.ph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50BED-FDA9-4F7F-8D0C-B307F0BB16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6248" y="64916"/>
            <a:ext cx="9144000" cy="119663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Candace Moore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D03A184-9438-4330-A45B-89C3F5511D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89130" y="6194409"/>
            <a:ext cx="4348899" cy="46091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CS 211 – Data Structures</a:t>
            </a:r>
          </a:p>
        </p:txBody>
      </p:sp>
    </p:spTree>
    <p:extLst>
      <p:ext uri="{BB962C8B-B14F-4D97-AF65-F5344CB8AC3E}">
        <p14:creationId xmlns:p14="http://schemas.microsoft.com/office/powerpoint/2010/main" val="2530997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A574A-898A-40E9-93AC-EDDEED957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How Cool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27E2C-D665-4032-A65A-ECB7BF1FC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sz="1800" dirty="0"/>
              <a:t>I have something functional that works, it’s useful, and has the possibility for expansion!</a:t>
            </a:r>
          </a:p>
          <a:p>
            <a:pPr lvl="1"/>
            <a:r>
              <a:rPr lang="en-US" sz="1800" dirty="0"/>
              <a:t>POS system</a:t>
            </a:r>
          </a:p>
          <a:p>
            <a:pPr lvl="1"/>
            <a:r>
              <a:rPr lang="en-US" sz="1800" dirty="0"/>
              <a:t>Inventory tracker/ordering</a:t>
            </a:r>
          </a:p>
          <a:p>
            <a:pPr lvl="1"/>
            <a:r>
              <a:rPr lang="en-US" sz="1800" dirty="0"/>
              <a:t>Potential integration with custom database</a:t>
            </a:r>
          </a:p>
          <a:p>
            <a:pPr marL="457200" lvl="1" indent="0">
              <a:buNone/>
            </a:pPr>
            <a:endParaRPr lang="en-US" sz="1800" dirty="0"/>
          </a:p>
          <a:p>
            <a:r>
              <a:rPr lang="en-US" sz="1800" dirty="0"/>
              <a:t>Could work for several different business models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Used skill from other classes and incorporated them into my application.</a:t>
            </a:r>
          </a:p>
          <a:p>
            <a:endParaRPr lang="en-US" sz="180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black sign with white text&#10;&#10;Description automatically generated">
            <a:extLst>
              <a:ext uri="{FF2B5EF4-FFF2-40B4-BE49-F238E27FC236}">
                <a16:creationId xmlns:a16="http://schemas.microsoft.com/office/drawing/2014/main" id="{1FC78275-BE1E-4FC0-8344-8EA9471D72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" r="2658" b="1"/>
          <a:stretch/>
        </p:blipFill>
        <p:spPr>
          <a:xfrm>
            <a:off x="7815949" y="581025"/>
            <a:ext cx="3956950" cy="4111888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043779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0C9EC93-B496-4EC6-9550-71BB683C0A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239" y="753979"/>
            <a:ext cx="4415433" cy="3036711"/>
          </a:xfrm>
        </p:spPr>
        <p:txBody>
          <a:bodyPr anchor="t">
            <a:normAutofit/>
          </a:bodyPr>
          <a:lstStyle/>
          <a:p>
            <a:r>
              <a:rPr lang="en-US" sz="1800" dirty="0"/>
              <a:t>The code pulls from the API via an HTTP pull request, and processes the information</a:t>
            </a:r>
          </a:p>
          <a:p>
            <a:r>
              <a:rPr lang="en-US" sz="1800" dirty="0"/>
              <a:t>The information is returned in the form of a json, and is parsed.</a:t>
            </a:r>
          </a:p>
          <a:p>
            <a:r>
              <a:rPr lang="en-US" sz="1800" dirty="0"/>
              <a:t>Using a for loop, you find the name of every drink and add it to the list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86541C6-61B1-4DAA-B57A-EAF3F24F0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933310" y="1"/>
            <a:ext cx="6488456" cy="3036711"/>
          </a:xfrm>
          <a:custGeom>
            <a:avLst/>
            <a:gdLst>
              <a:gd name="connsiteX0" fmla="*/ 0 w 6488456"/>
              <a:gd name="connsiteY0" fmla="*/ 0 h 3036711"/>
              <a:gd name="connsiteX1" fmla="*/ 6488456 w 6488456"/>
              <a:gd name="connsiteY1" fmla="*/ 0 h 3036711"/>
              <a:gd name="connsiteX2" fmla="*/ 6482686 w 6488456"/>
              <a:gd name="connsiteY2" fmla="*/ 114279 h 3036711"/>
              <a:gd name="connsiteX3" fmla="*/ 3244228 w 6488456"/>
              <a:gd name="connsiteY3" fmla="*/ 3036711 h 3036711"/>
              <a:gd name="connsiteX4" fmla="*/ 5771 w 6488456"/>
              <a:gd name="connsiteY4" fmla="*/ 114279 h 30367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88456" h="3036711">
                <a:moveTo>
                  <a:pt x="0" y="0"/>
                </a:moveTo>
                <a:lnTo>
                  <a:pt x="6488456" y="0"/>
                </a:lnTo>
                <a:lnTo>
                  <a:pt x="6482686" y="114279"/>
                </a:lnTo>
                <a:cubicBezTo>
                  <a:pt x="6315984" y="1755766"/>
                  <a:pt x="4929697" y="3036711"/>
                  <a:pt x="3244228" y="3036711"/>
                </a:cubicBezTo>
                <a:cubicBezTo>
                  <a:pt x="1558760" y="3036711"/>
                  <a:pt x="172473" y="1755766"/>
                  <a:pt x="5771" y="11427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EAFBC84-C87B-422F-9F40-153FFA0AEE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12"/>
          <a:stretch/>
        </p:blipFill>
        <p:spPr>
          <a:xfrm>
            <a:off x="5142944" y="3"/>
            <a:ext cx="6069184" cy="2839783"/>
          </a:xfrm>
          <a:custGeom>
            <a:avLst/>
            <a:gdLst/>
            <a:ahLst/>
            <a:cxnLst/>
            <a:rect l="l" t="t" r="r" b="b"/>
            <a:pathLst>
              <a:path w="6069184" h="2839783">
                <a:moveTo>
                  <a:pt x="0" y="0"/>
                </a:moveTo>
                <a:lnTo>
                  <a:pt x="6069184" y="0"/>
                </a:lnTo>
                <a:lnTo>
                  <a:pt x="6063823" y="106160"/>
                </a:lnTo>
                <a:cubicBezTo>
                  <a:pt x="5907891" y="1641596"/>
                  <a:pt x="4611168" y="2839783"/>
                  <a:pt x="3034592" y="2839783"/>
                </a:cubicBezTo>
                <a:cubicBezTo>
                  <a:pt x="1458016" y="2839783"/>
                  <a:pt x="161292" y="1641596"/>
                  <a:pt x="5360" y="106160"/>
                </a:cubicBezTo>
                <a:close/>
              </a:path>
            </a:pathLst>
          </a:cu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1750011-2006-46BB-AFDE-C6E461752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993989" y="2900758"/>
            <a:ext cx="5198011" cy="3957242"/>
          </a:xfrm>
          <a:custGeom>
            <a:avLst/>
            <a:gdLst>
              <a:gd name="connsiteX0" fmla="*/ 1942747 w 5198011"/>
              <a:gd name="connsiteY0" fmla="*/ 0 h 3957242"/>
              <a:gd name="connsiteX1" fmla="*/ 5198011 w 5198011"/>
              <a:gd name="connsiteY1" fmla="*/ 3255264 h 3957242"/>
              <a:gd name="connsiteX2" fmla="*/ 5131876 w 5198011"/>
              <a:gd name="connsiteY2" fmla="*/ 3911314 h 3957242"/>
              <a:gd name="connsiteX3" fmla="*/ 5120066 w 5198011"/>
              <a:gd name="connsiteY3" fmla="*/ 3957242 h 3957242"/>
              <a:gd name="connsiteX4" fmla="*/ 0 w 5198011"/>
              <a:gd name="connsiteY4" fmla="*/ 3957242 h 3957242"/>
              <a:gd name="connsiteX5" fmla="*/ 0 w 5198011"/>
              <a:gd name="connsiteY5" fmla="*/ 647700 h 3957242"/>
              <a:gd name="connsiteX6" fmla="*/ 122698 w 5198011"/>
              <a:gd name="connsiteY6" fmla="*/ 555948 h 3957242"/>
              <a:gd name="connsiteX7" fmla="*/ 1942747 w 5198011"/>
              <a:gd name="connsiteY7" fmla="*/ 0 h 3957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98011" h="3957242">
                <a:moveTo>
                  <a:pt x="1942747" y="0"/>
                </a:moveTo>
                <a:cubicBezTo>
                  <a:pt x="3740580" y="0"/>
                  <a:pt x="5198011" y="1457431"/>
                  <a:pt x="5198011" y="3255264"/>
                </a:cubicBezTo>
                <a:cubicBezTo>
                  <a:pt x="5198011" y="3479993"/>
                  <a:pt x="5175239" y="3699404"/>
                  <a:pt x="5131876" y="3911314"/>
                </a:cubicBezTo>
                <a:lnTo>
                  <a:pt x="5120066" y="3957242"/>
                </a:lnTo>
                <a:lnTo>
                  <a:pt x="0" y="3957242"/>
                </a:lnTo>
                <a:lnTo>
                  <a:pt x="0" y="647700"/>
                </a:lnTo>
                <a:lnTo>
                  <a:pt x="122698" y="555948"/>
                </a:lnTo>
                <a:cubicBezTo>
                  <a:pt x="642241" y="204951"/>
                  <a:pt x="1268560" y="0"/>
                  <a:pt x="1942747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837272B9-44EF-4EF4-8903-1FEB0694E3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44" r="31435" b="-1"/>
          <a:stretch/>
        </p:blipFill>
        <p:spPr>
          <a:xfrm>
            <a:off x="7190587" y="3124784"/>
            <a:ext cx="5001415" cy="3733214"/>
          </a:xfrm>
          <a:custGeom>
            <a:avLst/>
            <a:gdLst/>
            <a:ahLst/>
            <a:cxnLst/>
            <a:rect l="l" t="t" r="r" b="b"/>
            <a:pathLst>
              <a:path w="5001415" h="3733214">
                <a:moveTo>
                  <a:pt x="3044952" y="0"/>
                </a:moveTo>
                <a:cubicBezTo>
                  <a:pt x="3780687" y="0"/>
                  <a:pt x="4455477" y="260939"/>
                  <a:pt x="4981824" y="695319"/>
                </a:cubicBezTo>
                <a:lnTo>
                  <a:pt x="5001415" y="713124"/>
                </a:lnTo>
                <a:lnTo>
                  <a:pt x="5001415" y="3733214"/>
                </a:lnTo>
                <a:lnTo>
                  <a:pt x="81043" y="3733214"/>
                </a:lnTo>
                <a:lnTo>
                  <a:pt x="61862" y="3658617"/>
                </a:lnTo>
                <a:cubicBezTo>
                  <a:pt x="21301" y="3460397"/>
                  <a:pt x="0" y="3255162"/>
                  <a:pt x="0" y="3044952"/>
                </a:cubicBezTo>
                <a:cubicBezTo>
                  <a:pt x="0" y="1363271"/>
                  <a:pt x="1363271" y="0"/>
                  <a:pt x="3044952" y="0"/>
                </a:cubicBez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62BD98-A66D-4A1B-A678-31CA82AB2A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8468" y="3529264"/>
            <a:ext cx="5299575" cy="3148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702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6FDF05-BDD3-4ED3-9918-F97DF40E1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0632" y="336884"/>
            <a:ext cx="2903621" cy="391427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Plan early on paper!!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C1F0F04-A757-4205-9EBC-37EE6CE0D040}"/>
              </a:ext>
            </a:extLst>
          </p:cNvPr>
          <p:cNvSpPr txBox="1"/>
          <p:nvPr/>
        </p:nvSpPr>
        <p:spPr>
          <a:xfrm>
            <a:off x="8839199" y="4559981"/>
            <a:ext cx="3818019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Use more stub functions, so I can continue to work when I hit a wall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4DB5C4-FCC6-4845-9135-A3892A71F3FF}"/>
              </a:ext>
            </a:extLst>
          </p:cNvPr>
          <p:cNvSpPr txBox="1"/>
          <p:nvPr/>
        </p:nvSpPr>
        <p:spPr>
          <a:xfrm>
            <a:off x="8839200" y="128337"/>
            <a:ext cx="3818021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76EA52C-E15E-4360-993F-DDA09A44E816}"/>
              </a:ext>
            </a:extLst>
          </p:cNvPr>
          <p:cNvSpPr txBox="1"/>
          <p:nvPr/>
        </p:nvSpPr>
        <p:spPr>
          <a:xfrm>
            <a:off x="9160041" y="464277"/>
            <a:ext cx="31763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Do plenty of research on available tools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D343ED-D8EE-47EB-ABAE-18A71A4527D6}"/>
              </a:ext>
            </a:extLst>
          </p:cNvPr>
          <p:cNvSpPr txBox="1"/>
          <p:nvPr/>
        </p:nvSpPr>
        <p:spPr>
          <a:xfrm>
            <a:off x="0" y="5828618"/>
            <a:ext cx="45559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Not get caught up on </a:t>
            </a:r>
          </a:p>
          <a:p>
            <a:r>
              <a:rPr lang="en-US" sz="2800" dirty="0">
                <a:solidFill>
                  <a:schemeClr val="bg1"/>
                </a:solidFill>
              </a:rPr>
              <a:t>   academic    requirements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70511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black sign with white text&#10;&#10;Description automatically generated">
            <a:extLst>
              <a:ext uri="{FF2B5EF4-FFF2-40B4-BE49-F238E27FC236}">
                <a16:creationId xmlns:a16="http://schemas.microsoft.com/office/drawing/2014/main" id="{1FC78275-BE1E-4FC0-8344-8EA9471D72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1" r="2658" b="1"/>
          <a:stretch/>
        </p:blipFill>
        <p:spPr>
          <a:xfrm>
            <a:off x="7815949" y="581025"/>
            <a:ext cx="3956950" cy="4111888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C00AD1D-DE69-4347-8AEF-380D3316F32D}"/>
              </a:ext>
            </a:extLst>
          </p:cNvPr>
          <p:cNvSpPr txBox="1">
            <a:spLocks/>
          </p:cNvSpPr>
          <p:nvPr/>
        </p:nvSpPr>
        <p:spPr>
          <a:xfrm>
            <a:off x="419101" y="267515"/>
            <a:ext cx="6373585" cy="6394541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5400" b="1" dirty="0"/>
              <a:t>New Skills:</a:t>
            </a:r>
          </a:p>
          <a:p>
            <a:pPr marL="0" indent="0">
              <a:buNone/>
            </a:pPr>
            <a:endParaRPr lang="en-US" sz="5400" b="1" dirty="0"/>
          </a:p>
          <a:p>
            <a:r>
              <a:rPr lang="en-US" sz="5400" dirty="0"/>
              <a:t>Using APIs</a:t>
            </a:r>
          </a:p>
          <a:p>
            <a:pPr marL="0" indent="0">
              <a:buNone/>
            </a:pPr>
            <a:endParaRPr lang="en-US" sz="5400" dirty="0"/>
          </a:p>
          <a:p>
            <a:r>
              <a:rPr lang="en-US" sz="5400" dirty="0"/>
              <a:t>Learned how to use a </a:t>
            </a:r>
            <a:r>
              <a:rPr lang="en-US" sz="5400" dirty="0" err="1"/>
              <a:t>Winforms</a:t>
            </a:r>
            <a:r>
              <a:rPr lang="en-US" sz="5400" dirty="0"/>
              <a:t> (GUI framework)</a:t>
            </a:r>
          </a:p>
          <a:p>
            <a:pPr marL="0" indent="0">
              <a:buNone/>
            </a:pPr>
            <a:endParaRPr lang="en-US" sz="5400" dirty="0"/>
          </a:p>
          <a:p>
            <a:r>
              <a:rPr lang="en-US" sz="5400" dirty="0"/>
              <a:t>Figuring out what data structure was most appropriate to handle data</a:t>
            </a:r>
          </a:p>
          <a:p>
            <a:pPr marL="0" indent="0">
              <a:buNone/>
            </a:pPr>
            <a:endParaRPr lang="en-US" sz="5500" b="1" dirty="0"/>
          </a:p>
          <a:p>
            <a:r>
              <a:rPr lang="en-US" sz="5500" dirty="0"/>
              <a:t>Calling an online API with an HTTP request to gather data and parsing a json file to get the correct information. </a:t>
            </a:r>
          </a:p>
          <a:p>
            <a:pPr lvl="1">
              <a:buFontTx/>
              <a:buChar char="-"/>
            </a:pPr>
            <a:r>
              <a:rPr lang="en-US" sz="5100" dirty="0">
                <a:hlinkClick r:id="rId4"/>
              </a:rPr>
              <a:t>https://www.thecocktaildb.com/api.php</a:t>
            </a:r>
            <a:endParaRPr lang="en-US" sz="5100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4943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05D49762-89D1-4870-91A8-259CFDE8D5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" y="-1"/>
            <a:ext cx="12192001" cy="68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354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835</Words>
  <Application>Microsoft Office PowerPoint</Application>
  <PresentationFormat>Widescreen</PresentationFormat>
  <Paragraphs>83</Paragraphs>
  <Slides>6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Candace Moore</vt:lpstr>
      <vt:lpstr>How Cool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Candace Moore</dc:title>
  <dc:creator>Candace D Moore</dc:creator>
  <cp:lastModifiedBy>Candace D Moore</cp:lastModifiedBy>
  <cp:revision>8</cp:revision>
  <dcterms:created xsi:type="dcterms:W3CDTF">2020-05-08T05:15:13Z</dcterms:created>
  <dcterms:modified xsi:type="dcterms:W3CDTF">2020-05-08T06:10:18Z</dcterms:modified>
</cp:coreProperties>
</file>